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70b7e151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70b7e151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70b7e151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70b7e151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70b7e151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70b7e151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70b7e151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70b7e151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74d74823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74d7482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74d7482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74d7482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74d74823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74d7482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74d74823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74d74823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74d74823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74d74823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74d7482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74d7482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70b7e151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70b7e151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75e1cf3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75e1cf3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70b7e151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70b7e151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70b7e151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70b7e151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70b7e151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70b7e151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70b7e151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70b7e151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70b7e151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70b7e151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70b7e151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70b7e151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70b7e151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70b7e151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docker.com/engine/reference/builder/" TargetMode="External"/><Relationship Id="rId4" Type="http://schemas.openxmlformats.org/officeDocument/2006/relationships/hyperlink" Target="https://docs.docker.com/engine/reference/builder/" TargetMode="External"/><Relationship Id="rId5" Type="http://schemas.openxmlformats.org/officeDocument/2006/relationships/image" Target="../media/image4.gif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guissalustiano/aula-docker/tree/main/flaskApp" TargetMode="External"/><Relationship Id="rId4" Type="http://schemas.openxmlformats.org/officeDocument/2006/relationships/hyperlink" Target="https://github.com/guissalustiano/aula-docker/tree/main/flaskApp" TargetMode="External"/><Relationship Id="rId5" Type="http://schemas.openxmlformats.org/officeDocument/2006/relationships/hyperlink" Target="https://github.com/sharkdp/ba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nginx.com/nginx/admin-guide/web-server/reverse-proxy/" TargetMode="External"/><Relationship Id="rId4" Type="http://schemas.openxmlformats.org/officeDocument/2006/relationships/image" Target="../media/image7.gif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Relationship Id="rId4" Type="http://schemas.openxmlformats.org/officeDocument/2006/relationships/image" Target="../media/image11.png"/><Relationship Id="rId5" Type="http://schemas.openxmlformats.org/officeDocument/2006/relationships/hyperlink" Target="https://docs.docker.com/compose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guissalustiano/aula-docker/tree/main/complexeApp" TargetMode="External"/><Relationship Id="rId4" Type="http://schemas.openxmlformats.org/officeDocument/2006/relationships/hyperlink" Target="https://github.com/sharkdp/bat" TargetMode="External"/><Relationship Id="rId5" Type="http://schemas.openxmlformats.org/officeDocument/2006/relationships/hyperlink" Target="https://github.com/sharkdp/bat" TargetMode="External"/><Relationship Id="rId6" Type="http://schemas.openxmlformats.org/officeDocument/2006/relationships/hyperlink" Target="https://github.com/sharkdp/ba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ws.amazon.com/pt/ec2/?ec2-whats-new.sort-by=item.additionalFields.postDateTime&amp;ec2-whats-new.sort-order=desc" TargetMode="External"/><Relationship Id="rId4" Type="http://schemas.openxmlformats.org/officeDocument/2006/relationships/hyperlink" Target="https://docs.aws.amazon.com/lambda/latest/dg/images-create.html" TargetMode="External"/><Relationship Id="rId5" Type="http://schemas.openxmlformats.org/officeDocument/2006/relationships/hyperlink" Target="https://aws.amazon.com/pt/ecs/?whats-new-cards.sort-by=item.additionalFields.postDateTime&amp;whats-new-cards.sort-order=desc&amp;ecs-blogs.sort-by=item.additionalFields.createdDate&amp;ecs-blogs.sort-order=desc" TargetMode="External"/><Relationship Id="rId6" Type="http://schemas.openxmlformats.org/officeDocument/2006/relationships/hyperlink" Target="https://kubernetes.io/" TargetMode="External"/><Relationship Id="rId7" Type="http://schemas.openxmlformats.org/officeDocument/2006/relationships/hyperlink" Target="https://aws.amazon.com/pt/eks/?nc2=h_ql_prod_ct_eks&amp;whats-new-cards.sort-by=item.additionalFields.postDateTime&amp;whats-new-cards.sort-order=desc&amp;eks-blogs.sort-by=item.additionalFields.createdDate&amp;eks-blogs.sort-order=desc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3080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Docker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1241650"/>
            <a:ext cx="4181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Guilherme S. Salustiano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5" y="1438968"/>
            <a:ext cx="5661824" cy="37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da demo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inspect turingdb # Mostra as informações do container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docker exec -it turingdb bash # Entra no container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exec -it turingdb psql -U postgres -W # ateu # \l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container stop turingdb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container rm turingdb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471900" y="318275"/>
            <a:ext cx="3958800" cy="11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suas </a:t>
            </a:r>
            <a:r>
              <a:rPr lang="pt-BR"/>
              <a:t>próprias</a:t>
            </a:r>
            <a:r>
              <a:rPr lang="pt-BR"/>
              <a:t> imagens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460950" y="43504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u="sng">
                <a:solidFill>
                  <a:schemeClr val="hlink"/>
                </a:solidFill>
                <a:hlinkClick r:id="rId4"/>
              </a:rPr>
              <a:t> oficial aqui!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30075"/>
            <a:ext cx="4633975" cy="24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2125" y="-72950"/>
            <a:ext cx="5930876" cy="564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490250" y="488250"/>
            <a:ext cx="8418000" cy="36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Demo:</a:t>
            </a:r>
            <a:br>
              <a:rPr lang="pt-BR"/>
            </a:br>
            <a:r>
              <a:rPr lang="pt-BR" sz="5600"/>
              <a:t>Criando Imagem</a:t>
            </a:r>
            <a:endParaRPr sz="5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da demo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código</a:t>
            </a:r>
            <a:r>
              <a:rPr lang="pt-BR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 aqui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pt-BR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bat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 Dockerfile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build -t hello-flask:1 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run --rm -p 80:5000 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hello-flask:1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push 847479151133.dkr.ecr.us-east-1.amazonaws.com/hello-flask:1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Obs: Proxy reverso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471900" y="4379475"/>
            <a:ext cx="38895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nginx reverse proxy ref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5707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4050" y="314325"/>
            <a:ext cx="45148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26100" y="702600"/>
            <a:ext cx="7468800" cy="6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Docker Compose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170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000" y="-465726"/>
            <a:ext cx="5962450" cy="60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326100" y="4281850"/>
            <a:ext cx="314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Compose Docs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490250" y="488250"/>
            <a:ext cx="8418000" cy="36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Demo:</a:t>
            </a:r>
            <a:br>
              <a:rPr lang="pt-BR"/>
            </a:br>
            <a:r>
              <a:rPr lang="pt-BR" sz="5600"/>
              <a:t>Docker Compose</a:t>
            </a:r>
            <a:endParaRPr sz="5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da demo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71900" y="1919075"/>
            <a:ext cx="8222100" cy="31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código aqui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pt-BR" sz="1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bat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 app1/Dockerfile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pt-BR" sz="16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bat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 app1/app.py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pt-BR" sz="16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bat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 docker-compose.yalm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docker-compose up (-d) --build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rm $(docker ps -a -q) # Remove todos os container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471900" y="304900"/>
            <a:ext cx="8222100" cy="12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Proximos topicos: Deploy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471900" y="1919075"/>
            <a:ext cx="8423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Usar uma VM e gerenciar seu </a:t>
            </a:r>
            <a:r>
              <a:rPr lang="pt-BR" sz="2000"/>
              <a:t>próprio</a:t>
            </a:r>
            <a:r>
              <a:rPr lang="pt-BR" sz="2000"/>
              <a:t> docker ou docker-compose (</a:t>
            </a:r>
            <a:r>
              <a:rPr lang="pt-BR" sz="2000" u="sng">
                <a:solidFill>
                  <a:schemeClr val="hlink"/>
                </a:solidFill>
                <a:hlinkClick r:id="rId3"/>
              </a:rPr>
              <a:t>AWS EC2</a:t>
            </a:r>
            <a:r>
              <a:rPr lang="pt-BR" sz="2000"/>
              <a:t>) (Não recomendado)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Serverless (</a:t>
            </a:r>
            <a:r>
              <a:rPr lang="pt-BR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Lambda</a:t>
            </a:r>
            <a:r>
              <a:rPr lang="pt-BR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G</a:t>
            </a:r>
            <a:r>
              <a:rPr lang="pt-BR" sz="2000"/>
              <a:t>erenciado de orquestração de contêineres</a:t>
            </a:r>
            <a:r>
              <a:rPr lang="pt-BR" sz="2000"/>
              <a:t> (</a:t>
            </a:r>
            <a:r>
              <a:rPr lang="pt-BR" sz="2000" u="sng">
                <a:solidFill>
                  <a:schemeClr val="hlink"/>
                </a:solidFill>
                <a:hlinkClick r:id="rId5"/>
              </a:rPr>
              <a:t>AWS ECS</a:t>
            </a:r>
            <a:r>
              <a:rPr lang="pt-BR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 u="sng">
                <a:solidFill>
                  <a:schemeClr val="hlink"/>
                </a:solidFill>
                <a:hlinkClick r:id="rId6"/>
              </a:rPr>
              <a:t>Kubernetes</a:t>
            </a:r>
            <a:r>
              <a:rPr lang="pt-BR" sz="2000"/>
              <a:t> (</a:t>
            </a:r>
            <a:r>
              <a:rPr lang="pt-BR" sz="2000" u="sng">
                <a:solidFill>
                  <a:schemeClr val="hlink"/>
                </a:solidFill>
                <a:hlinkClick r:id="rId7"/>
              </a:rPr>
              <a:t>AWS EKS</a:t>
            </a:r>
            <a:r>
              <a:rPr lang="pt-BR" sz="2000"/>
              <a:t>)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Proximos topicos: </a:t>
            </a:r>
            <a:r>
              <a:rPr lang="pt-BR"/>
              <a:t>Arquitetura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63" y="1723025"/>
            <a:ext cx="7937674" cy="33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unidade </a:t>
            </a:r>
            <a:r>
              <a:rPr lang="pt-BR"/>
              <a:t>mágica</a:t>
            </a:r>
            <a:r>
              <a:rPr lang="pt-BR"/>
              <a:t> </a:t>
            </a:r>
            <a:r>
              <a:rPr lang="pt-BR"/>
              <a:t>básica: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493925" y="1919075"/>
            <a:ext cx="4200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Container empacota e executa um aplicativo em um ambiente isolado, seguro e independente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Diversos container rodam juntos sem problemas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Facilmente</a:t>
            </a:r>
            <a:r>
              <a:rPr lang="pt-BR"/>
              <a:t> </a:t>
            </a:r>
            <a:r>
              <a:rPr lang="pt-BR"/>
              <a:t>compartilhável por meio de imagens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12468" l="9965" r="12903" t="13093"/>
          <a:stretch/>
        </p:blipFill>
        <p:spPr>
          <a:xfrm>
            <a:off x="6042975" y="0"/>
            <a:ext cx="3101026" cy="168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4"/>
          <p:cNvCxnSpPr/>
          <p:nvPr/>
        </p:nvCxnSpPr>
        <p:spPr>
          <a:xfrm flipH="1" rot="10800000">
            <a:off x="2452450" y="1179700"/>
            <a:ext cx="1392000" cy="39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7500"/>
            <a:ext cx="4419600" cy="3516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460950" y="1670300"/>
            <a:ext cx="3396600" cy="21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Fim,</a:t>
            </a:r>
            <a:br>
              <a:rPr lang="pt-BR"/>
            </a:br>
            <a:r>
              <a:rPr lang="pt-BR"/>
              <a:t>Obrigado!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150" y="0"/>
            <a:ext cx="51758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docke</a:t>
            </a:r>
            <a:r>
              <a:rPr lang="pt-BR"/>
              <a:t>r</a:t>
            </a:r>
            <a:r>
              <a:rPr lang="pt-BR"/>
              <a:t>?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71900" y="1919075"/>
            <a:ext cx="5559900" cy="30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Gerenciar dependências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Isolar ambientes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Escala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Segurança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Leve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Reprodutibilidade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825" y="1650775"/>
            <a:ext cx="2794175" cy="34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Workflow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625" y="0"/>
            <a:ext cx="2553725" cy="17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150" y="1564975"/>
            <a:ext cx="6851491" cy="35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90250" y="488250"/>
            <a:ext cx="8418000" cy="36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Demo:</a:t>
            </a:r>
            <a:br>
              <a:rPr lang="pt-BR"/>
            </a:br>
            <a:r>
              <a:rPr lang="pt-BR" sz="5600"/>
              <a:t>Rodando e acessando nosso primeiro container</a:t>
            </a:r>
            <a:endParaRPr sz="5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da demo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https://hub.docker.com/_/julia/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docker run -it --rm julia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$ docker run -it --rm ubuntu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$ docker run -it </a:t>
            </a: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--rm</a:t>
            </a: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 --entrypoint bash julia:1.0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Abrindo o docker para o mundo: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475" y="2326125"/>
            <a:ext cx="3694900" cy="28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700" y="1506425"/>
            <a:ext cx="6638600" cy="38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90250" y="488250"/>
            <a:ext cx="8418000" cy="36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Demo:</a:t>
            </a:r>
            <a:br>
              <a:rPr lang="pt-BR"/>
            </a:br>
            <a:r>
              <a:rPr lang="pt-BR" sz="5600"/>
              <a:t>Usando docker externamente</a:t>
            </a:r>
            <a:endParaRPr sz="5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da demo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https://hub.docker.com/_/postgres/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docker run -d  --name turingdb -p 5432:5432 -e POSTGRES_PASSWORD=ateu -v $PWD/data:/var/lib/postgresql/data postgres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ps (ou docker container ls)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$ docker logs 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turingdb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